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73" r:id="rId4"/>
    <p:sldId id="290" r:id="rId5"/>
    <p:sldId id="261" r:id="rId6"/>
    <p:sldId id="270" r:id="rId7"/>
    <p:sldId id="276" r:id="rId8"/>
    <p:sldId id="271" r:id="rId9"/>
    <p:sldId id="272" r:id="rId10"/>
    <p:sldId id="275" r:id="rId11"/>
    <p:sldId id="278" r:id="rId12"/>
    <p:sldId id="279" r:id="rId13"/>
    <p:sldId id="280" r:id="rId14"/>
    <p:sldId id="288" r:id="rId15"/>
    <p:sldId id="292" r:id="rId16"/>
    <p:sldId id="257" r:id="rId17"/>
    <p:sldId id="282" r:id="rId18"/>
    <p:sldId id="283" r:id="rId19"/>
    <p:sldId id="294" r:id="rId20"/>
    <p:sldId id="293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04" autoAdjust="0"/>
    <p:restoredTop sz="89029" autoAdjust="0"/>
  </p:normalViewPr>
  <p:slideViewPr>
    <p:cSldViewPr>
      <p:cViewPr>
        <p:scale>
          <a:sx n="100" d="100"/>
          <a:sy n="100" d="100"/>
        </p:scale>
        <p:origin x="-2364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F3DE5-6DFC-4ACE-9367-336BA543D4C9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DE23E-F2D0-485E-8A99-273B392E56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380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E23E-F2D0-485E-8A99-273B392E569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719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E23E-F2D0-485E-8A99-273B392E569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31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E23E-F2D0-485E-8A99-273B392E569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71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E23E-F2D0-485E-8A99-273B392E569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250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E23E-F2D0-485E-8A99-273B392E5691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010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E23E-F2D0-485E-8A99-273B392E5691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43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E23E-F2D0-485E-8A99-273B392E5691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03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D652-EB2B-4D22-9E84-E9B0EBA53394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BB63-839F-476E-BF63-12AE165878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91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D652-EB2B-4D22-9E84-E9B0EBA53394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BB63-839F-476E-BF63-12AE165878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70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D652-EB2B-4D22-9E84-E9B0EBA53394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BB63-839F-476E-BF63-12AE165878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71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D652-EB2B-4D22-9E84-E9B0EBA53394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BB63-839F-476E-BF63-12AE165878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08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D652-EB2B-4D22-9E84-E9B0EBA53394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BB63-839F-476E-BF63-12AE165878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35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D652-EB2B-4D22-9E84-E9B0EBA53394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BB63-839F-476E-BF63-12AE165878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00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D652-EB2B-4D22-9E84-E9B0EBA53394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BB63-839F-476E-BF63-12AE165878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65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D652-EB2B-4D22-9E84-E9B0EBA53394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BB63-839F-476E-BF63-12AE165878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4816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D652-EB2B-4D22-9E84-E9B0EBA53394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BB63-839F-476E-BF63-12AE165878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21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D652-EB2B-4D22-9E84-E9B0EBA53394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BB63-839F-476E-BF63-12AE165878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62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D652-EB2B-4D22-9E84-E9B0EBA53394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BB63-839F-476E-BF63-12AE165878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484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6D652-EB2B-4D22-9E84-E9B0EBA53394}" type="datetimeFigureOut">
              <a:rPr lang="de-DE" smtClean="0"/>
              <a:t>07.05.2021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BBB63-839F-476E-BF63-12AE165878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34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1.wav"/><Relationship Id="rId7" Type="http://schemas.openxmlformats.org/officeDocument/2006/relationships/image" Target="../media/image24.png"/><Relationship Id="rId12" Type="http://schemas.openxmlformats.org/officeDocument/2006/relationships/image" Target="../media/image3.png"/><Relationship Id="rId2" Type="http://schemas.microsoft.com/office/2007/relationships/media" Target="../media/media11.wav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2.wav"/><Relationship Id="rId7" Type="http://schemas.openxmlformats.org/officeDocument/2006/relationships/image" Target="../media/image41.png"/><Relationship Id="rId2" Type="http://schemas.microsoft.com/office/2007/relationships/media" Target="../media/media12.wav"/><Relationship Id="rId1" Type="http://schemas.openxmlformats.org/officeDocument/2006/relationships/tags" Target="../tags/tag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microsoft.com/office/2007/relationships/hdphoto" Target="../media/hdphoto4.wdp"/><Relationship Id="rId3" Type="http://schemas.openxmlformats.org/officeDocument/2006/relationships/audio" Target="../media/media13.wav"/><Relationship Id="rId21" Type="http://schemas.openxmlformats.org/officeDocument/2006/relationships/image" Target="../media/image2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microsoft.com/office/2007/relationships/media" Target="../media/media13.wav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1" Type="http://schemas.openxmlformats.org/officeDocument/2006/relationships/tags" Target="../tags/tag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6.wdp"/><Relationship Id="rId3" Type="http://schemas.openxmlformats.org/officeDocument/2006/relationships/audio" Target="../media/media14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3.png"/><Relationship Id="rId2" Type="http://schemas.microsoft.com/office/2007/relationships/media" Target="../media/media14.wav"/><Relationship Id="rId16" Type="http://schemas.openxmlformats.org/officeDocument/2006/relationships/image" Target="../media/image67.png"/><Relationship Id="rId1" Type="http://schemas.openxmlformats.org/officeDocument/2006/relationships/tags" Target="../tags/tag10.xml"/><Relationship Id="rId6" Type="http://schemas.microsoft.com/office/2007/relationships/hdphoto" Target="../media/hdphoto5.wdp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3.png"/><Relationship Id="rId3" Type="http://schemas.openxmlformats.org/officeDocument/2006/relationships/audio" Target="../media/media15.wav"/><Relationship Id="rId7" Type="http://schemas.openxmlformats.org/officeDocument/2006/relationships/image" Target="../media/image59.png"/><Relationship Id="rId12" Type="http://schemas.openxmlformats.org/officeDocument/2006/relationships/image" Target="../media/image68.png"/><Relationship Id="rId17" Type="http://schemas.openxmlformats.org/officeDocument/2006/relationships/image" Target="../media/image70.png"/><Relationship Id="rId2" Type="http://schemas.microsoft.com/office/2007/relationships/media" Target="../media/media15.wav"/><Relationship Id="rId16" Type="http://schemas.openxmlformats.org/officeDocument/2006/relationships/image" Target="../media/image69.png"/><Relationship Id="rId1" Type="http://schemas.openxmlformats.org/officeDocument/2006/relationships/tags" Target="../tags/tag11.xml"/><Relationship Id="rId6" Type="http://schemas.microsoft.com/office/2007/relationships/hdphoto" Target="../media/hdphoto5.wdp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22.png"/><Relationship Id="rId3" Type="http://schemas.openxmlformats.org/officeDocument/2006/relationships/audio" Target="../media/media16.wav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microsoft.com/office/2007/relationships/media" Target="../media/media16.wav"/><Relationship Id="rId1" Type="http://schemas.openxmlformats.org/officeDocument/2006/relationships/tags" Target="../tags/tag1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7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media17.wav"/><Relationship Id="rId7" Type="http://schemas.openxmlformats.org/officeDocument/2006/relationships/image" Target="../media/image79.png"/><Relationship Id="rId2" Type="http://schemas.microsoft.com/office/2007/relationships/media" Target="../media/media17.wav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8.png"/><Relationship Id="rId3" Type="http://schemas.openxmlformats.org/officeDocument/2006/relationships/audio" Target="../media/media18.wav"/><Relationship Id="rId7" Type="http://schemas.openxmlformats.org/officeDocument/2006/relationships/image" Target="../media/image45.png"/><Relationship Id="rId12" Type="http://schemas.openxmlformats.org/officeDocument/2006/relationships/image" Target="../media/image41.png"/><Relationship Id="rId2" Type="http://schemas.microsoft.com/office/2007/relationships/media" Target="../media/media18.wav"/><Relationship Id="rId1" Type="http://schemas.openxmlformats.org/officeDocument/2006/relationships/tags" Target="../tags/tag14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8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5.pn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irtrade-deutschland.de/fileadmin/system/img/de/fairtrade-logo.png" TargetMode="External"/><Relationship Id="rId2" Type="http://schemas.openxmlformats.org/officeDocument/2006/relationships/hyperlink" Target="https://www.fairtrade-deutschland.de/fileadmin/_processed_/b/3/csm_06.2.Netzwerke_aufmacher_geografischeVerteilung_870x330_4122046ef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stockphoto.com/de" TargetMode="External"/><Relationship Id="rId4" Type="http://schemas.openxmlformats.org/officeDocument/2006/relationships/hyperlink" Target="https://www.fairtrade-deutschland.de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media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microsoft.com/office/2007/relationships/media" Target="../media/media3.wav"/><Relationship Id="rId16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.png"/><Relationship Id="rId3" Type="http://schemas.openxmlformats.org/officeDocument/2006/relationships/audio" Target="../media/media4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4.wav"/><Relationship Id="rId16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6.wav"/><Relationship Id="rId7" Type="http://schemas.openxmlformats.org/officeDocument/2006/relationships/image" Target="../media/image21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7.wav"/><Relationship Id="rId7" Type="http://schemas.openxmlformats.org/officeDocument/2006/relationships/image" Target="../media/image25.pn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.png"/><Relationship Id="rId3" Type="http://schemas.openxmlformats.org/officeDocument/2006/relationships/audio" Target="../media/media8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9.wav"/><Relationship Id="rId7" Type="http://schemas.openxmlformats.org/officeDocument/2006/relationships/image" Target="../media/image37.png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59879" y="6237312"/>
            <a:ext cx="6977358" cy="456456"/>
          </a:xfrm>
        </p:spPr>
        <p:txBody>
          <a:bodyPr>
            <a:normAutofit/>
          </a:bodyPr>
          <a:lstStyle/>
          <a:p>
            <a:r>
              <a:rPr lang="de-DE" sz="1600" dirty="0" smtClean="0"/>
              <a:t>Präsentation der Verbandsgemeindeverwaltung Weißenthurm</a:t>
            </a:r>
            <a:endParaRPr lang="de-D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214">
            <a:off x="991210" y="437898"/>
            <a:ext cx="4497038" cy="542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33" y="2636912"/>
            <a:ext cx="2508465" cy="283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"/>
    </mc:Choice>
    <mc:Fallback xmlns="">
      <p:transition spd="slow" advTm="3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184576" cy="6297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3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4"/>
    </mc:Choice>
    <mc:Fallback xmlns="">
      <p:transition spd="slow" advTm="1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609"/>
            <a:ext cx="907300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57" y="1700808"/>
            <a:ext cx="792088" cy="83136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688" y="2285861"/>
            <a:ext cx="7921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6672"/>
            <a:ext cx="7921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1" y="4671771"/>
            <a:ext cx="914400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43" y="1641058"/>
            <a:ext cx="881344" cy="90896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08" y="2246173"/>
            <a:ext cx="88423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65" y="443539"/>
            <a:ext cx="881344" cy="90896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1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22"/>
    </mc:Choice>
    <mc:Fallback xmlns="">
      <p:transition spd="slow" advTm="33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2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8"/>
          <a:stretch/>
        </p:blipFill>
        <p:spPr bwMode="auto">
          <a:xfrm>
            <a:off x="5508104" y="1466085"/>
            <a:ext cx="2939206" cy="3925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53419"/>
            <a:ext cx="396044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feil nach rechts 1"/>
          <p:cNvSpPr/>
          <p:nvPr/>
        </p:nvSpPr>
        <p:spPr>
          <a:xfrm>
            <a:off x="4369838" y="2960948"/>
            <a:ext cx="1080120" cy="93610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587" y="908720"/>
            <a:ext cx="88423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74" y="1599816"/>
            <a:ext cx="7921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7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0"/>
    </mc:Choice>
    <mc:Fallback xmlns="">
      <p:transition spd="slow" advTm="1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92"/>
          <a:stretch/>
        </p:blipFill>
        <p:spPr bwMode="auto">
          <a:xfrm rot="10800000">
            <a:off x="1835696" y="4602492"/>
            <a:ext cx="13430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06" y="1789585"/>
            <a:ext cx="1514475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51665" y="4529017"/>
            <a:ext cx="13335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20" y="1789585"/>
            <a:ext cx="1414463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83172" y="48886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1,30 €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395881" y="482740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1</a:t>
            </a:r>
            <a:r>
              <a:rPr lang="de-DE" dirty="0" smtClean="0"/>
              <a:t> €</a:t>
            </a:r>
            <a:endParaRPr lang="de-DE" dirty="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"/>
          <a:stretch/>
        </p:blipFill>
        <p:spPr bwMode="auto">
          <a:xfrm>
            <a:off x="5090953" y="31530"/>
            <a:ext cx="751453" cy="173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839" y="55678"/>
            <a:ext cx="1009610" cy="174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1" y="99611"/>
            <a:ext cx="1694514" cy="160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514" y="118917"/>
            <a:ext cx="1775654" cy="163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68" y="5403850"/>
            <a:ext cx="9636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4" r="50000" b="48126"/>
          <a:stretch/>
        </p:blipFill>
        <p:spPr bwMode="auto">
          <a:xfrm>
            <a:off x="5673891" y="5512897"/>
            <a:ext cx="314325" cy="27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2834">
            <a:off x="6025107" y="5375579"/>
            <a:ext cx="311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4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771" y="1556792"/>
            <a:ext cx="1619006" cy="9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8" y="1749974"/>
            <a:ext cx="1368152" cy="93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40" y="4200525"/>
            <a:ext cx="23526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1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4"/>
    </mc:Choice>
    <mc:Fallback xmlns="">
      <p:transition spd="slow" advTm="16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6" b="95062" l="5380" r="89557">
                        <a14:foregroundMark x1="11392" y1="57407" x2="19304" y2="71605"/>
                        <a14:foregroundMark x1="5380" y1="61728" x2="7278" y2="65432"/>
                        <a14:foregroundMark x1="6962" y1="64506" x2="6962" y2="63272"/>
                        <a14:foregroundMark x1="24367" y1="76235" x2="36076" y2="88889"/>
                        <a14:foregroundMark x1="40190" y1="91975" x2="48734" y2="80864"/>
                        <a14:foregroundMark x1="48734" y1="94444" x2="61709" y2="95062"/>
                        <a14:foregroundMark x1="37975" y1="6790" x2="45253" y2="5556"/>
                        <a14:foregroundMark x1="22152" y1="53704" x2="18987" y2="53395"/>
                        <a14:backgroundMark x1="77215" y1="16975" x2="63924" y2="6790"/>
                        <a14:backgroundMark x1="30696" y1="16667" x2="31962" y2="18210"/>
                        <a14:backgroundMark x1="54430" y1="10802" x2="54114" y2="13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30" y="3981411"/>
            <a:ext cx="2569508" cy="263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087" y="1950584"/>
            <a:ext cx="1496084" cy="13995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97" y="723198"/>
            <a:ext cx="1510367" cy="138588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53" y="1988684"/>
            <a:ext cx="1505617" cy="13614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2"/>
          <a:stretch/>
        </p:blipFill>
        <p:spPr bwMode="auto">
          <a:xfrm>
            <a:off x="1296144" y="4510658"/>
            <a:ext cx="2276789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20" y="533960"/>
            <a:ext cx="2448272" cy="241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74" b="95413" l="9821" r="89286">
                        <a14:foregroundMark x1="42857" y1="19266" x2="52679" y2="13761"/>
                        <a14:foregroundMark x1="17857" y1="23853" x2="18750" y2="28440"/>
                        <a14:foregroundMark x1="65179" y1="22936" x2="77679" y2="28440"/>
                        <a14:foregroundMark x1="66964" y1="93578" x2="58929" y2="95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8" y="2700600"/>
            <a:ext cx="2080267" cy="202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76283"/>
            <a:ext cx="2146472" cy="120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sitionsrahmen 2"/>
          <p:cNvSpPr/>
          <p:nvPr/>
        </p:nvSpPr>
        <p:spPr>
          <a:xfrm>
            <a:off x="395536" y="341979"/>
            <a:ext cx="3240360" cy="6245129"/>
          </a:xfrm>
          <a:prstGeom prst="frame">
            <a:avLst>
              <a:gd name="adj1" fmla="val 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Positionsrahmen 10"/>
          <p:cNvSpPr/>
          <p:nvPr/>
        </p:nvSpPr>
        <p:spPr>
          <a:xfrm>
            <a:off x="5508104" y="341978"/>
            <a:ext cx="3240360" cy="6245129"/>
          </a:xfrm>
          <a:prstGeom prst="frame">
            <a:avLst>
              <a:gd name="adj1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92" y="987802"/>
            <a:ext cx="2278868" cy="200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32" y="4510658"/>
            <a:ext cx="22796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6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41"/>
    </mc:Choice>
    <mc:Fallback xmlns="">
      <p:transition spd="slow" advTm="49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6" b="95062" l="5380" r="89557">
                        <a14:foregroundMark x1="11392" y1="57407" x2="19304" y2="71605"/>
                        <a14:foregroundMark x1="5380" y1="61728" x2="7278" y2="65432"/>
                        <a14:foregroundMark x1="6962" y1="64506" x2="6962" y2="63272"/>
                        <a14:foregroundMark x1="24367" y1="76235" x2="36076" y2="88889"/>
                        <a14:foregroundMark x1="40190" y1="91975" x2="48734" y2="80864"/>
                        <a14:foregroundMark x1="48734" y1="94444" x2="61709" y2="95062"/>
                        <a14:foregroundMark x1="37975" y1="6790" x2="45253" y2="5556"/>
                        <a14:foregroundMark x1="22152" y1="53704" x2="18987" y2="53395"/>
                        <a14:backgroundMark x1="77215" y1="16975" x2="63924" y2="6790"/>
                        <a14:backgroundMark x1="30696" y1="16667" x2="31962" y2="18210"/>
                        <a14:backgroundMark x1="54430" y1="10802" x2="54114" y2="13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30" y="3981411"/>
            <a:ext cx="2569508" cy="263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087" y="1950584"/>
            <a:ext cx="1496084" cy="13995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97" y="723198"/>
            <a:ext cx="1510367" cy="138588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53" y="1988684"/>
            <a:ext cx="1505617" cy="13614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2"/>
          <a:stretch/>
        </p:blipFill>
        <p:spPr bwMode="auto">
          <a:xfrm>
            <a:off x="1296144" y="4510658"/>
            <a:ext cx="2276789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20" y="533960"/>
            <a:ext cx="2448272" cy="241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8" y="2700600"/>
            <a:ext cx="2080267" cy="202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76283"/>
            <a:ext cx="2146472" cy="120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sitionsrahmen 2"/>
          <p:cNvSpPr/>
          <p:nvPr/>
        </p:nvSpPr>
        <p:spPr>
          <a:xfrm>
            <a:off x="395536" y="341979"/>
            <a:ext cx="3240360" cy="6245129"/>
          </a:xfrm>
          <a:prstGeom prst="frame">
            <a:avLst>
              <a:gd name="adj1" fmla="val 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Positionsrahmen 10"/>
          <p:cNvSpPr/>
          <p:nvPr/>
        </p:nvSpPr>
        <p:spPr>
          <a:xfrm>
            <a:off x="5508104" y="341978"/>
            <a:ext cx="3240360" cy="6245129"/>
          </a:xfrm>
          <a:prstGeom prst="frame">
            <a:avLst>
              <a:gd name="adj1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92" y="987802"/>
            <a:ext cx="2278868" cy="200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32" y="4510658"/>
            <a:ext cx="22796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12985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91" y="4463826"/>
            <a:ext cx="151765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80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8"/>
    </mc:Choice>
    <mc:Fallback xmlns="">
      <p:transition spd="slow" advTm="25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8360">
            <a:off x="1015335" y="3474212"/>
            <a:ext cx="138112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935">
            <a:off x="1524844" y="5422033"/>
            <a:ext cx="362106" cy="44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08" y="2852936"/>
            <a:ext cx="19907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1328"/>
            <a:ext cx="2408065" cy="223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3203848" y="2238740"/>
            <a:ext cx="2799740" cy="2649671"/>
          </a:xfrm>
          <a:prstGeom prst="ellipse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510" y="4941168"/>
            <a:ext cx="1696980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3336135"/>
            <a:ext cx="2419350" cy="310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06" y="674762"/>
            <a:ext cx="914622" cy="217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5"/>
    </mc:Choice>
    <mc:Fallback xmlns="">
      <p:transition spd="slow" advTm="18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0"/>
            <a:ext cx="37433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4943475"/>
            <a:ext cx="16954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2"/>
          <a:stretch/>
        </p:blipFill>
        <p:spPr bwMode="auto">
          <a:xfrm>
            <a:off x="2636785" y="1739802"/>
            <a:ext cx="3870430" cy="327187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17" y="404664"/>
            <a:ext cx="21717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90008"/>
            <a:ext cx="234315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71975"/>
            <a:ext cx="168592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94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5"/>
    </mc:Choice>
    <mc:Fallback xmlns="">
      <p:transition spd="slow" advTm="42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3"/>
          <a:stretch/>
        </p:blipFill>
        <p:spPr bwMode="auto">
          <a:xfrm>
            <a:off x="1547663" y="3433798"/>
            <a:ext cx="3309345" cy="342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272">
            <a:off x="5603407" y="3273868"/>
            <a:ext cx="1575560" cy="318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70" y="1084316"/>
            <a:ext cx="10064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9" b="30402"/>
          <a:stretch/>
        </p:blipFill>
        <p:spPr bwMode="auto">
          <a:xfrm>
            <a:off x="1547663" y="376877"/>
            <a:ext cx="2225027" cy="223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839417"/>
            <a:ext cx="1331170" cy="131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Wolkenförmige Legende 1"/>
          <p:cNvSpPr/>
          <p:nvPr/>
        </p:nvSpPr>
        <p:spPr>
          <a:xfrm>
            <a:off x="472090" y="112729"/>
            <a:ext cx="8605232" cy="2993160"/>
          </a:xfrm>
          <a:prstGeom prst="cloudCallout">
            <a:avLst>
              <a:gd name="adj1" fmla="val -11113"/>
              <a:gd name="adj2" fmla="val 68724"/>
            </a:avLst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2880644" cy="67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49306"/>
            <a:ext cx="88423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leich 4"/>
          <p:cNvSpPr/>
          <p:nvPr/>
        </p:nvSpPr>
        <p:spPr>
          <a:xfrm>
            <a:off x="3945193" y="1281317"/>
            <a:ext cx="1008112" cy="655983"/>
          </a:xfrm>
          <a:prstGeom prst="mathEqual">
            <a:avLst/>
          </a:prstGeom>
          <a:solidFill>
            <a:schemeClr val="tx2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31" y="5777167"/>
            <a:ext cx="9080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2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83"/>
    </mc:Choice>
    <mc:Fallback xmlns="">
      <p:transition spd="slow" advTm="51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accent5">
                <a:alpha val="1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2"/>
            <a:ext cx="2359149" cy="235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1816100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2825"/>
            <a:ext cx="77724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Untertitel 4"/>
          <p:cNvSpPr txBox="1">
            <a:spLocks/>
          </p:cNvSpPr>
          <p:nvPr/>
        </p:nvSpPr>
        <p:spPr>
          <a:xfrm>
            <a:off x="5602957" y="6270723"/>
            <a:ext cx="3541043" cy="5872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Gesprochen von: Johanna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Püsch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338"/>
            <a:ext cx="9144000" cy="532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2"/>
    </mc:Choice>
    <mc:Fallback xmlns="">
      <p:transition spd="slow" advTm="1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chemeClr val="accent5"/>
                </a:solidFill>
              </a:rPr>
              <a:t>Quellen</a:t>
            </a:r>
            <a:endParaRPr lang="de-DE" b="1" dirty="0">
              <a:solidFill>
                <a:schemeClr val="accent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1900808"/>
          </a:xfrm>
        </p:spPr>
        <p:txBody>
          <a:bodyPr>
            <a:normAutofit/>
          </a:bodyPr>
          <a:lstStyle/>
          <a:p>
            <a:r>
              <a:rPr lang="de-DE" sz="1600" dirty="0">
                <a:hlinkClick r:id="rId2"/>
              </a:rPr>
              <a:t>https://www.fairtrade-deutschland.de/fileadmin/_processed_/</a:t>
            </a:r>
            <a:r>
              <a:rPr lang="de-DE" sz="1600" dirty="0" smtClean="0">
                <a:hlinkClick r:id="rId2"/>
              </a:rPr>
              <a:t>b/3/csm_06.2.Netzwerke_aufmacher_geografischeVerteilung_870x330_4122046ef2.jpg</a:t>
            </a:r>
            <a:endParaRPr lang="de-DE" sz="1600" dirty="0" smtClean="0"/>
          </a:p>
          <a:p>
            <a:r>
              <a:rPr lang="de-DE" sz="1600" dirty="0">
                <a:hlinkClick r:id="rId3"/>
              </a:rPr>
              <a:t>https://www.fairtrade-deutschland.de/fileadmin/system/img/de/fairtrade-logo.png</a:t>
            </a:r>
            <a:endParaRPr lang="de-DE" sz="1600" dirty="0"/>
          </a:p>
          <a:p>
            <a:r>
              <a:rPr lang="de-DE" sz="1600" dirty="0">
                <a:hlinkClick r:id="rId4"/>
              </a:rPr>
              <a:t>https://www.fairtrade-deutschland.de</a:t>
            </a:r>
            <a:r>
              <a:rPr lang="de-DE" sz="1600" dirty="0" smtClean="0">
                <a:hlinkClick r:id="rId4"/>
              </a:rPr>
              <a:t>/</a:t>
            </a:r>
            <a:endParaRPr lang="de-DE" sz="1600" dirty="0" smtClean="0"/>
          </a:p>
          <a:p>
            <a:r>
              <a:rPr lang="de-DE" sz="1600" dirty="0">
                <a:hlinkClick r:id="rId5"/>
              </a:rPr>
              <a:t>https://</a:t>
            </a:r>
            <a:r>
              <a:rPr lang="de-DE" sz="1600" dirty="0" smtClean="0">
                <a:hlinkClick r:id="rId5"/>
              </a:rPr>
              <a:t>www.istockphoto.com/de</a:t>
            </a:r>
            <a:endParaRPr lang="de-DE" sz="160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318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4632">
            <a:off x="1904132" y="1238108"/>
            <a:ext cx="1901414" cy="25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5" y="3937686"/>
            <a:ext cx="1481740" cy="22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91783"/>
            <a:ext cx="2723009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86249"/>
            <a:ext cx="1512168" cy="233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78229"/>
            <a:ext cx="1512168" cy="229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464" y="1343281"/>
            <a:ext cx="1521936" cy="22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50" y="1382112"/>
            <a:ext cx="1308474" cy="223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38" y="4001905"/>
            <a:ext cx="1192651" cy="214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21050" y="4322640"/>
            <a:ext cx="25336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0126" y="1665271"/>
            <a:ext cx="2960219" cy="141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3786">
            <a:off x="1567047" y="3286724"/>
            <a:ext cx="500063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99" y="2930705"/>
            <a:ext cx="6699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90" y="2930705"/>
            <a:ext cx="670618" cy="68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50" y="5510090"/>
            <a:ext cx="6699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8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37"/>
    </mc:Choice>
    <mc:Fallback xmlns="">
      <p:transition spd="slow" advTm="28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4632">
            <a:off x="1904132" y="1238108"/>
            <a:ext cx="1901414" cy="25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5" y="3937686"/>
            <a:ext cx="1481740" cy="22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91783"/>
            <a:ext cx="2723009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86249"/>
            <a:ext cx="1512168" cy="233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78229"/>
            <a:ext cx="1512168" cy="229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464" y="1343281"/>
            <a:ext cx="1521936" cy="22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50" y="1382112"/>
            <a:ext cx="1308474" cy="223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38" y="4001905"/>
            <a:ext cx="1192651" cy="214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21050" y="4322640"/>
            <a:ext cx="25336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0126" y="1665271"/>
            <a:ext cx="2960219" cy="141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3786">
            <a:off x="1567047" y="3286724"/>
            <a:ext cx="500063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99" y="2930705"/>
            <a:ext cx="6699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90" y="2930705"/>
            <a:ext cx="670618" cy="68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50" y="5510090"/>
            <a:ext cx="6699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41" y="3176344"/>
            <a:ext cx="9080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036" y="2848154"/>
            <a:ext cx="9080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40" y="2930705"/>
            <a:ext cx="9080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87" y="5510090"/>
            <a:ext cx="9080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00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3"/>
    </mc:Choice>
    <mc:Fallback xmlns="">
      <p:transition spd="slow" advTm="10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4059485" cy="493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91783"/>
            <a:ext cx="2723009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3"/>
    </mc:Choice>
    <mc:Fallback xmlns="">
      <p:transition spd="slow" advTm="17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65" y="260648"/>
            <a:ext cx="7379071" cy="52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172" b="95609" l="16514" r="92202">
                        <a14:foregroundMark x1="68578" y1="33333" x2="77523" y2="23952"/>
                        <a14:foregroundMark x1="77523" y1="52695" x2="77523" y2="52695"/>
                        <a14:foregroundMark x1="71789" y1="59082" x2="71789" y2="59082"/>
                        <a14:foregroundMark x1="77523" y1="51896" x2="69037" y2="62874"/>
                        <a14:foregroundMark x1="63073" y1="27944" x2="69037" y2="18164"/>
                        <a14:foregroundMark x1="69037" y1="46507" x2="59862" y2="55888"/>
                        <a14:foregroundMark x1="46330" y1="57485" x2="58028" y2="59082"/>
                        <a14:foregroundMark x1="58028" y1="58683" x2="58028" y2="58683"/>
                        <a14:foregroundMark x1="51835" y1="61277" x2="63073" y2="62475"/>
                        <a14:foregroundMark x1="63073" y1="62076" x2="66743" y2="50699"/>
                        <a14:foregroundMark x1="67202" y1="56687" x2="66284" y2="66467"/>
                        <a14:foregroundMark x1="83028" y1="66467" x2="82569" y2="54291"/>
                        <a14:foregroundMark x1="79358" y1="45309" x2="84404" y2="46707"/>
                        <a14:foregroundMark x1="84404" y1="46707" x2="89450" y2="62475"/>
                        <a14:foregroundMark x1="87615" y1="73653" x2="89908" y2="62874"/>
                        <a14:foregroundMark x1="65367" y1="68463" x2="68578" y2="73653"/>
                        <a14:foregroundMark x1="68578" y1="73653" x2="67661" y2="90818"/>
                        <a14:foregroundMark x1="66743" y1="68862" x2="81651" y2="69261"/>
                        <a14:foregroundMark x1="81651" y1="69261" x2="81651" y2="67665"/>
                        <a14:foregroundMark x1="81651" y1="67665" x2="83486" y2="57086"/>
                        <a14:foregroundMark x1="79358" y1="48703" x2="76147" y2="66866"/>
                        <a14:foregroundMark x1="66743" y1="51896" x2="72706" y2="66467"/>
                        <a14:foregroundMark x1="82110" y1="50299" x2="86239" y2="58283"/>
                        <a14:foregroundMark x1="86697" y1="58283" x2="86697" y2="66467"/>
                        <a14:foregroundMark x1="28211" y1="36926" x2="32798" y2="38523"/>
                        <a14:foregroundMark x1="22477" y1="92016" x2="16514" y2="95609"/>
                        <a14:foregroundMark x1="40596" y1="93613" x2="33716" y2="90818"/>
                        <a14:foregroundMark x1="72936" y1="48303" x2="72706" y2="62675"/>
                        <a14:foregroundMark x1="48165" y1="59082" x2="45413" y2="58483"/>
                        <a14:foregroundMark x1="49083" y1="58683" x2="46560" y2="57685"/>
                        <a14:foregroundMark x1="50229" y1="58283" x2="49312" y2="56886"/>
                        <a14:foregroundMark x1="63073" y1="53293" x2="61239" y2="59681"/>
                        <a14:foregroundMark x1="59174" y1="60279" x2="53440" y2="60080"/>
                        <a14:foregroundMark x1="92202" y1="68263" x2="90596" y2="73852"/>
                        <a14:backgroundMark x1="79817" y1="15768" x2="89450" y2="21956"/>
                        <a14:backgroundMark x1="91514" y1="60479" x2="89450" y2="46507"/>
                        <a14:backgroundMark x1="63761" y1="63273" x2="65138" y2="57685"/>
                        <a14:backgroundMark x1="65367" y1="55289" x2="62844" y2="62475"/>
                        <a14:backgroundMark x1="60780" y1="54092" x2="59862" y2="56287"/>
                        <a14:backgroundMark x1="58945" y1="58283" x2="52752" y2="58483"/>
                        <a14:backgroundMark x1="89679" y1="62874" x2="84633" y2="46707"/>
                        <a14:backgroundMark x1="80963" y1="44511" x2="80046" y2="45709"/>
                        <a14:backgroundMark x1="79817" y1="45709" x2="83716" y2="46307"/>
                        <a14:backgroundMark x1="82339" y1="46307" x2="85321" y2="47305"/>
                        <a14:backgroundMark x1="83257" y1="65070" x2="83257" y2="56287"/>
                        <a14:backgroundMark x1="89220" y1="62874" x2="88303" y2="56886"/>
                        <a14:backgroundMark x1="49083" y1="57884" x2="46560" y2="56886"/>
                        <a14:backgroundMark x1="36697" y1="72255" x2="36697" y2="72255"/>
                        <a14:backgroundMark x1="37156" y1="74251" x2="37385" y2="75050"/>
                        <a14:backgroundMark x1="38532" y1="75050" x2="41284" y2="74451"/>
                        <a14:backgroundMark x1="36239" y1="91816" x2="40826" y2="93413"/>
                        <a14:backgroundMark x1="36239" y1="91018" x2="36009" y2="91617"/>
                        <a14:backgroundMark x1="67431" y1="91018" x2="67890" y2="84631"/>
                        <a14:backgroundMark x1="89450" y1="63872" x2="89220" y2="66068"/>
                        <a14:backgroundMark x1="91284" y1="63872" x2="89908" y2="63074"/>
                        <a14:backgroundMark x1="58028" y1="58882" x2="53211" y2="58882"/>
                        <a14:backgroundMark x1="51835" y1="58882" x2="50688" y2="57485"/>
                        <a14:backgroundMark x1="47706" y1="58483" x2="45872" y2="58084"/>
                        <a14:backgroundMark x1="63532" y1="61876" x2="62156" y2="64072"/>
                        <a14:backgroundMark x1="62615" y1="62275" x2="60092" y2="62675"/>
                        <a14:backgroundMark x1="65367" y1="53693" x2="65367" y2="56088"/>
                        <a14:backgroundMark x1="60092" y1="54890" x2="59174" y2="56088"/>
                        <a14:backgroundMark x1="58945" y1="58283" x2="50459" y2="55888"/>
                        <a14:backgroundMark x1="52523" y1="57884" x2="57339" y2="58483"/>
                        <a14:backgroundMark x1="57798" y1="58483" x2="60321" y2="50499"/>
                        <a14:backgroundMark x1="68807" y1="46507" x2="68807" y2="45110"/>
                        <a14:backgroundMark x1="62156" y1="49900" x2="59174" y2="57884"/>
                        <a14:backgroundMark x1="58716" y1="58882" x2="52752" y2="58683"/>
                        <a14:backgroundMark x1="50229" y1="56487" x2="47248" y2="56287"/>
                        <a14:backgroundMark x1="83028" y1="55090" x2="83028" y2="64671"/>
                        <a14:backgroundMark x1="79817" y1="45309" x2="84862" y2="46507"/>
                        <a14:backgroundMark x1="79587" y1="44910" x2="79587" y2="46108"/>
                        <a14:backgroundMark x1="80505" y1="46108" x2="87156" y2="46507"/>
                        <a14:backgroundMark x1="58716" y1="59082" x2="52294" y2="59082"/>
                        <a14:backgroundMark x1="64908" y1="59082" x2="63073" y2="62874"/>
                        <a14:backgroundMark x1="58716" y1="58683" x2="54358" y2="59082"/>
                        <a14:backgroundMark x1="62385" y1="49301" x2="60550" y2="55289"/>
                        <a14:backgroundMark x1="49771" y1="56287" x2="52752" y2="59082"/>
                        <a14:backgroundMark x1="53211" y1="58882" x2="50459" y2="55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241693"/>
            <a:ext cx="2160239" cy="248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45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29"/>
    </mc:Choice>
    <mc:Fallback>
      <p:transition spd="slow" advTm="31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609"/>
            <a:ext cx="907300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57" y="1700808"/>
            <a:ext cx="792088" cy="83136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688" y="2285861"/>
            <a:ext cx="7921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6672"/>
            <a:ext cx="7921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5" y="4704436"/>
            <a:ext cx="914400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Multiplizieren 16"/>
          <p:cNvSpPr/>
          <p:nvPr/>
        </p:nvSpPr>
        <p:spPr>
          <a:xfrm>
            <a:off x="1391473" y="4149080"/>
            <a:ext cx="3225272" cy="2808312"/>
          </a:xfrm>
          <a:prstGeom prst="mathMultiply">
            <a:avLst>
              <a:gd name="adj1" fmla="val 18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3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2"/>
    </mc:Choice>
    <mc:Fallback xmlns="">
      <p:transition spd="slow" advTm="18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2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021" y="2708920"/>
            <a:ext cx="4860032" cy="1903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5" y="4474605"/>
            <a:ext cx="1512168" cy="2383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Wolkenförmige Legende 7"/>
          <p:cNvSpPr/>
          <p:nvPr/>
        </p:nvSpPr>
        <p:spPr>
          <a:xfrm rot="21020445" flipH="1">
            <a:off x="87549" y="33561"/>
            <a:ext cx="8250102" cy="5503016"/>
          </a:xfrm>
          <a:prstGeom prst="cloudCallout">
            <a:avLst>
              <a:gd name="adj1" fmla="val -25313"/>
              <a:gd name="adj2" fmla="val 59017"/>
            </a:avLst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r="64815"/>
          <a:stretch/>
        </p:blipFill>
        <p:spPr bwMode="auto">
          <a:xfrm>
            <a:off x="1691680" y="3140968"/>
            <a:ext cx="1489986" cy="1882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5799112" cy="2950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14" y="764703"/>
            <a:ext cx="2333731" cy="2088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3" t="35584" r="21100"/>
          <a:stretch/>
        </p:blipFill>
        <p:spPr bwMode="auto">
          <a:xfrm>
            <a:off x="4336638" y="4046997"/>
            <a:ext cx="1023898" cy="106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r="61347"/>
          <a:stretch/>
        </p:blipFill>
        <p:spPr bwMode="auto">
          <a:xfrm>
            <a:off x="3419134" y="3823547"/>
            <a:ext cx="917504" cy="132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2" r="21516"/>
          <a:stretch/>
        </p:blipFill>
        <p:spPr bwMode="auto">
          <a:xfrm rot="21132339">
            <a:off x="5651173" y="3641150"/>
            <a:ext cx="1175863" cy="112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6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8"/>
    </mc:Choice>
    <mc:Fallback xmlns="">
      <p:transition spd="slow" advTm="2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15" y="5699978"/>
            <a:ext cx="9620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14228"/>
            <a:ext cx="1238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ultiplizieren 3"/>
          <p:cNvSpPr/>
          <p:nvPr/>
        </p:nvSpPr>
        <p:spPr>
          <a:xfrm>
            <a:off x="5573400" y="4894477"/>
            <a:ext cx="2304256" cy="2088232"/>
          </a:xfrm>
          <a:prstGeom prst="mathMultiply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6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71353"/>
            <a:ext cx="11620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33755"/>
            <a:ext cx="11525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2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7"/>
    </mc:Choice>
    <mc:Fallback xmlns="">
      <p:transition spd="slow" advTm="30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7|15.7|1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8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8.2|7.7|5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5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Bildschirmpräsentation (4:3)</PresentationFormat>
  <Paragraphs>16</Paragraphs>
  <Slides>20</Slides>
  <Notes>7</Notes>
  <HiddenSlides>0</HiddenSlides>
  <MMClips>18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Quellen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Püsch Johanna</dc:creator>
  <cp:lastModifiedBy>Püsch Johanna</cp:lastModifiedBy>
  <cp:revision>63</cp:revision>
  <dcterms:created xsi:type="dcterms:W3CDTF">2021-04-22T05:24:03Z</dcterms:created>
  <dcterms:modified xsi:type="dcterms:W3CDTF">2021-05-07T05:09:53Z</dcterms:modified>
</cp:coreProperties>
</file>